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594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61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4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1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48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8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7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7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6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4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EB6B5-A8B7-4DDD-97D8-6E3726027BA2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DA596-5478-4956-9EC2-F62FDD65B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3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ireworks, outdoor object, dark&#10;&#10;Description automatically generated">
            <a:extLst>
              <a:ext uri="{FF2B5EF4-FFF2-40B4-BE49-F238E27FC236}">
                <a16:creationId xmlns:a16="http://schemas.microsoft.com/office/drawing/2014/main" id="{3DDDB0D4-00BA-4936-9BDD-57984FB19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8" y="1656744"/>
            <a:ext cx="6622732" cy="66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6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2F377-BCB3-47F3-B2AD-87D3DB42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29" y="7291714"/>
            <a:ext cx="2854429" cy="198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C41C7-F5F2-4144-ACD2-D372E65B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97" y="5251773"/>
            <a:ext cx="2871020" cy="2005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E0720-D255-4494-B39D-02B4E9CBD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343" y="3369156"/>
            <a:ext cx="2775497" cy="1885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CB6BEB-B7E0-4EAD-9F1B-F0D1509A8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215" y="3431437"/>
            <a:ext cx="2498128" cy="1792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1C60A-FF3B-4419-8D17-21EE47A3B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958" y="9139791"/>
            <a:ext cx="2879882" cy="1885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8659D3-261C-49B5-8121-DE51C446F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294319"/>
            <a:ext cx="2854430" cy="1738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524515-F03B-4774-B5F1-92E77C8F5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004" y="3723981"/>
            <a:ext cx="1725684" cy="11757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69B59B-78DF-4483-9ECD-817603740099}"/>
              </a:ext>
            </a:extLst>
          </p:cNvPr>
          <p:cNvSpPr txBox="1"/>
          <p:nvPr/>
        </p:nvSpPr>
        <p:spPr>
          <a:xfrm>
            <a:off x="0" y="5480344"/>
            <a:ext cx="1544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DIY Mask/Beauty Tips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C1F0A6-B166-401E-9EB2-93AFE1C586DE}"/>
              </a:ext>
            </a:extLst>
          </p:cNvPr>
          <p:cNvCxnSpPr/>
          <p:nvPr/>
        </p:nvCxnSpPr>
        <p:spPr>
          <a:xfrm flipV="1">
            <a:off x="581340" y="4717335"/>
            <a:ext cx="296726" cy="9567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52063B-A43C-4931-8267-58515D1D140C}"/>
              </a:ext>
            </a:extLst>
          </p:cNvPr>
          <p:cNvSpPr txBox="1"/>
          <p:nvPr/>
        </p:nvSpPr>
        <p:spPr>
          <a:xfrm>
            <a:off x="5161549" y="5823244"/>
            <a:ext cx="1544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 Conspiracy / Scandals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D972FC-CAC7-493B-AB56-480F33C8D6A0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4808220"/>
            <a:ext cx="104089" cy="12088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9C9C21-30A3-4B22-BF4E-C1D8B39F1E6A}"/>
              </a:ext>
            </a:extLst>
          </p:cNvPr>
          <p:cNvSpPr txBox="1"/>
          <p:nvPr/>
        </p:nvSpPr>
        <p:spPr>
          <a:xfrm>
            <a:off x="985789" y="2389170"/>
            <a:ext cx="154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Chemistry / Biology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C67B13-2F6E-4720-AE9D-A721CEEE3333}"/>
              </a:ext>
            </a:extLst>
          </p:cNvPr>
          <p:cNvCxnSpPr>
            <a:cxnSpLocks/>
          </p:cNvCxnSpPr>
          <p:nvPr/>
        </p:nvCxnSpPr>
        <p:spPr>
          <a:xfrm>
            <a:off x="2111997" y="3175126"/>
            <a:ext cx="417977" cy="2925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CB87F7-128D-4A53-B22F-F7C336DEF8EE}"/>
              </a:ext>
            </a:extLst>
          </p:cNvPr>
          <p:cNvSpPr txBox="1"/>
          <p:nvPr/>
        </p:nvSpPr>
        <p:spPr>
          <a:xfrm>
            <a:off x="3925343" y="11404622"/>
            <a:ext cx="154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 in India / Middle East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2B0E4C-C0BE-4793-B56C-8C86CE0D6D78}"/>
              </a:ext>
            </a:extLst>
          </p:cNvPr>
          <p:cNvCxnSpPr/>
          <p:nvPr/>
        </p:nvCxnSpPr>
        <p:spPr>
          <a:xfrm flipV="1">
            <a:off x="4584912" y="10447832"/>
            <a:ext cx="296726" cy="9567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D59AB7-62AB-448C-B59C-651DB9911EFB}"/>
              </a:ext>
            </a:extLst>
          </p:cNvPr>
          <p:cNvSpPr txBox="1"/>
          <p:nvPr/>
        </p:nvSpPr>
        <p:spPr>
          <a:xfrm>
            <a:off x="985789" y="11523603"/>
            <a:ext cx="154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CBS Business News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7B6250-0B5D-457E-8C60-45AC4D4FEDFC}"/>
              </a:ext>
            </a:extLst>
          </p:cNvPr>
          <p:cNvCxnSpPr/>
          <p:nvPr/>
        </p:nvCxnSpPr>
        <p:spPr>
          <a:xfrm flipV="1">
            <a:off x="1645358" y="10566813"/>
            <a:ext cx="296726" cy="9567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F132515-8AAF-43B2-9242-1DFD71362D6F}"/>
              </a:ext>
            </a:extLst>
          </p:cNvPr>
          <p:cNvSpPr txBox="1"/>
          <p:nvPr/>
        </p:nvSpPr>
        <p:spPr>
          <a:xfrm>
            <a:off x="354651" y="8079542"/>
            <a:ext cx="154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</a:t>
            </a:r>
          </a:p>
          <a:p>
            <a:r>
              <a:rPr lang="en-US" dirty="0"/>
              <a:t>Covid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841776-8820-4E33-AD62-A2EE0149297B}"/>
              </a:ext>
            </a:extLst>
          </p:cNvPr>
          <p:cNvCxnSpPr>
            <a:cxnSpLocks/>
          </p:cNvCxnSpPr>
          <p:nvPr/>
        </p:nvCxnSpPr>
        <p:spPr>
          <a:xfrm flipV="1">
            <a:off x="1278852" y="8323697"/>
            <a:ext cx="1042133" cy="263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759CD84-D410-4144-8C2B-6225987911EB}"/>
              </a:ext>
            </a:extLst>
          </p:cNvPr>
          <p:cNvSpPr txBox="1"/>
          <p:nvPr/>
        </p:nvSpPr>
        <p:spPr>
          <a:xfrm>
            <a:off x="397899" y="6597685"/>
            <a:ext cx="1544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</a:t>
            </a:r>
          </a:p>
          <a:p>
            <a:r>
              <a:rPr lang="en-US" dirty="0"/>
              <a:t>Covid with some Conspiracy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C644F0-E4AC-4374-BCF9-877F3698A1D0}"/>
              </a:ext>
            </a:extLst>
          </p:cNvPr>
          <p:cNvCxnSpPr>
            <a:cxnSpLocks/>
          </p:cNvCxnSpPr>
          <p:nvPr/>
        </p:nvCxnSpPr>
        <p:spPr>
          <a:xfrm flipV="1">
            <a:off x="1322100" y="5833200"/>
            <a:ext cx="1984980" cy="10350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932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lower&#10;&#10;Description automatically generated with medium confidence">
            <a:extLst>
              <a:ext uri="{FF2B5EF4-FFF2-40B4-BE49-F238E27FC236}">
                <a16:creationId xmlns:a16="http://schemas.microsoft.com/office/drawing/2014/main" id="{071D2AE6-8AB6-45F0-BD9A-F24F5D06C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3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3B124-A575-4339-880A-8883000B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514" y="5781835"/>
            <a:ext cx="2843194" cy="1796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1AA8C-8128-4C02-AD02-74FB76DB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7762327"/>
            <a:ext cx="2950029" cy="1897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53562-479A-479A-AFD4-72FF64D5F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28" y="3950054"/>
            <a:ext cx="2764972" cy="1796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63EF4-AB00-4AF4-A55B-9C40D0590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026" y="2118273"/>
            <a:ext cx="2843194" cy="1831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F9F26-F984-4A2C-B13A-0EC458B52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623" y="7762327"/>
            <a:ext cx="3200399" cy="2187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1E2A5A-AE48-4576-99D1-13B42A7AB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1499" y="3950053"/>
            <a:ext cx="2676501" cy="1779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F88E9-3AB2-41F8-A7EE-FC9B817FDA0B}"/>
              </a:ext>
            </a:extLst>
          </p:cNvPr>
          <p:cNvSpPr txBox="1"/>
          <p:nvPr/>
        </p:nvSpPr>
        <p:spPr>
          <a:xfrm>
            <a:off x="5468949" y="6772060"/>
            <a:ext cx="116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/ Covid news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F7E202-50A5-4278-8C64-E4ECCBC3B324}"/>
              </a:ext>
            </a:extLst>
          </p:cNvPr>
          <p:cNvCxnSpPr>
            <a:cxnSpLocks/>
          </p:cNvCxnSpPr>
          <p:nvPr/>
        </p:nvCxnSpPr>
        <p:spPr>
          <a:xfrm flipH="1" flipV="1">
            <a:off x="4332391" y="6912873"/>
            <a:ext cx="1114634" cy="3350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36B363-5BB4-4C1A-9AF1-2B844F8A854F}"/>
              </a:ext>
            </a:extLst>
          </p:cNvPr>
          <p:cNvSpPr txBox="1"/>
          <p:nvPr/>
        </p:nvSpPr>
        <p:spPr>
          <a:xfrm>
            <a:off x="379394" y="6711084"/>
            <a:ext cx="118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TEDx Talks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4F9A9C-FF19-4EB1-9D9D-A5E20A9E4B1F}"/>
              </a:ext>
            </a:extLst>
          </p:cNvPr>
          <p:cNvCxnSpPr/>
          <p:nvPr/>
        </p:nvCxnSpPr>
        <p:spPr>
          <a:xfrm flipV="1">
            <a:off x="971642" y="5754294"/>
            <a:ext cx="296726" cy="9567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2DA5FC-F826-400A-9262-C63B86C1B6EC}"/>
              </a:ext>
            </a:extLst>
          </p:cNvPr>
          <p:cNvSpPr txBox="1"/>
          <p:nvPr/>
        </p:nvSpPr>
        <p:spPr>
          <a:xfrm>
            <a:off x="5447025" y="2388020"/>
            <a:ext cx="133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with some conspiracy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510678-74D5-4AE5-97F8-E007EFC95A5E}"/>
              </a:ext>
            </a:extLst>
          </p:cNvPr>
          <p:cNvCxnSpPr>
            <a:cxnSpLocks/>
          </p:cNvCxnSpPr>
          <p:nvPr/>
        </p:nvCxnSpPr>
        <p:spPr>
          <a:xfrm flipH="1">
            <a:off x="5519750" y="3276240"/>
            <a:ext cx="301930" cy="6267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CBC227-3FF7-420D-AEE8-C00B11E617BB}"/>
              </a:ext>
            </a:extLst>
          </p:cNvPr>
          <p:cNvSpPr txBox="1"/>
          <p:nvPr/>
        </p:nvSpPr>
        <p:spPr>
          <a:xfrm>
            <a:off x="848171" y="2288653"/>
            <a:ext cx="133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Covid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25E5D7-A7ED-49F5-8B6C-75814D0B3CFF}"/>
              </a:ext>
            </a:extLst>
          </p:cNvPr>
          <p:cNvCxnSpPr>
            <a:cxnSpLocks/>
          </p:cNvCxnSpPr>
          <p:nvPr/>
        </p:nvCxnSpPr>
        <p:spPr>
          <a:xfrm>
            <a:off x="1772221" y="2711185"/>
            <a:ext cx="995363" cy="1051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678E2B-532F-41DD-A432-419862E77CED}"/>
              </a:ext>
            </a:extLst>
          </p:cNvPr>
          <p:cNvSpPr txBox="1"/>
          <p:nvPr/>
        </p:nvSpPr>
        <p:spPr>
          <a:xfrm>
            <a:off x="325483" y="10551564"/>
            <a:ext cx="2091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/ Covid news about Middle East &amp; Russia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708A41-3928-445B-870E-D2CD21872D7A}"/>
              </a:ext>
            </a:extLst>
          </p:cNvPr>
          <p:cNvCxnSpPr/>
          <p:nvPr/>
        </p:nvCxnSpPr>
        <p:spPr>
          <a:xfrm flipV="1">
            <a:off x="1268367" y="9594774"/>
            <a:ext cx="296726" cy="9567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FAC40C-043F-46D1-AB81-D8C3F81115EB}"/>
              </a:ext>
            </a:extLst>
          </p:cNvPr>
          <p:cNvSpPr txBox="1"/>
          <p:nvPr/>
        </p:nvSpPr>
        <p:spPr>
          <a:xfrm>
            <a:off x="3206409" y="10003025"/>
            <a:ext cx="209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DIY Beauty / Mask tips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BC1E67-4D2B-497C-8826-7959C36F79EC}"/>
              </a:ext>
            </a:extLst>
          </p:cNvPr>
          <p:cNvCxnSpPr/>
          <p:nvPr/>
        </p:nvCxnSpPr>
        <p:spPr>
          <a:xfrm flipV="1">
            <a:off x="4149293" y="9046235"/>
            <a:ext cx="296726" cy="9567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2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E0FBA3-E602-49E0-BAB0-E5941787E0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178379"/>
            <a:ext cx="45339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3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6D58C-C44B-4D6F-8B2F-75BB5017D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10" y="3086100"/>
            <a:ext cx="2760257" cy="1825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0625D-B5FB-41CE-B69B-DC44AAB80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71946"/>
            <a:ext cx="2903220" cy="2080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6ADB1-2388-4B79-A778-9DFBFC18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74" y="987243"/>
            <a:ext cx="2760257" cy="184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D7B112-26BB-429F-8940-92CA3491E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45309"/>
            <a:ext cx="3303003" cy="1997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4A6C5-494B-4F8A-A589-BC80EFBBE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5038369"/>
            <a:ext cx="2993571" cy="2191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20717E-8268-48D9-A153-4242D595BD78}"/>
              </a:ext>
            </a:extLst>
          </p:cNvPr>
          <p:cNvSpPr txBox="1"/>
          <p:nvPr/>
        </p:nvSpPr>
        <p:spPr>
          <a:xfrm>
            <a:off x="195028" y="3518739"/>
            <a:ext cx="133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News /  Covid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F67367-F902-4DD0-BAB4-DD7146D5A33D}"/>
              </a:ext>
            </a:extLst>
          </p:cNvPr>
          <p:cNvCxnSpPr>
            <a:cxnSpLocks/>
          </p:cNvCxnSpPr>
          <p:nvPr/>
        </p:nvCxnSpPr>
        <p:spPr>
          <a:xfrm>
            <a:off x="1119078" y="3941271"/>
            <a:ext cx="995363" cy="1051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32F323-E62C-425A-A405-F7365742F4D5}"/>
              </a:ext>
            </a:extLst>
          </p:cNvPr>
          <p:cNvSpPr txBox="1"/>
          <p:nvPr/>
        </p:nvSpPr>
        <p:spPr>
          <a:xfrm>
            <a:off x="162405" y="-11627"/>
            <a:ext cx="133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Britain / MAGA themed news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006D8-ED69-422A-8E8D-27266A775777}"/>
              </a:ext>
            </a:extLst>
          </p:cNvPr>
          <p:cNvCxnSpPr>
            <a:cxnSpLocks/>
          </p:cNvCxnSpPr>
          <p:nvPr/>
        </p:nvCxnSpPr>
        <p:spPr>
          <a:xfrm>
            <a:off x="1004578" y="853198"/>
            <a:ext cx="602082" cy="2520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AA5411-B9BB-4D1B-98E5-997FEEE0AC04}"/>
              </a:ext>
            </a:extLst>
          </p:cNvPr>
          <p:cNvSpPr txBox="1"/>
          <p:nvPr/>
        </p:nvSpPr>
        <p:spPr>
          <a:xfrm>
            <a:off x="5317118" y="3464084"/>
            <a:ext cx="133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East / India / Russia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A18067-1135-49DE-B5CE-09FADFCDB659}"/>
              </a:ext>
            </a:extLst>
          </p:cNvPr>
          <p:cNvCxnSpPr>
            <a:cxnSpLocks/>
          </p:cNvCxnSpPr>
          <p:nvPr/>
        </p:nvCxnSpPr>
        <p:spPr>
          <a:xfrm flipH="1" flipV="1">
            <a:off x="5104447" y="2952055"/>
            <a:ext cx="172173" cy="7705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6DFBF8-457F-4809-9C42-A4C3D041EE88}"/>
              </a:ext>
            </a:extLst>
          </p:cNvPr>
          <p:cNvSpPr txBox="1"/>
          <p:nvPr/>
        </p:nvSpPr>
        <p:spPr>
          <a:xfrm>
            <a:off x="3104969" y="7322965"/>
            <a:ext cx="133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DIY Community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815C92-04DC-4818-9B60-61F12FC589C9}"/>
              </a:ext>
            </a:extLst>
          </p:cNvPr>
          <p:cNvCxnSpPr>
            <a:cxnSpLocks/>
          </p:cNvCxnSpPr>
          <p:nvPr/>
        </p:nvCxnSpPr>
        <p:spPr>
          <a:xfrm flipH="1" flipV="1">
            <a:off x="4245429" y="6760029"/>
            <a:ext cx="137499" cy="919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C1F25F-BD9F-4A05-8A94-F18889A80BA6}"/>
              </a:ext>
            </a:extLst>
          </p:cNvPr>
          <p:cNvSpPr txBox="1"/>
          <p:nvPr/>
        </p:nvSpPr>
        <p:spPr>
          <a:xfrm>
            <a:off x="108352" y="7140022"/>
            <a:ext cx="133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 with conspiracy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412892-3C56-4643-BF8B-2A8649DF8922}"/>
              </a:ext>
            </a:extLst>
          </p:cNvPr>
          <p:cNvCxnSpPr>
            <a:cxnSpLocks/>
          </p:cNvCxnSpPr>
          <p:nvPr/>
        </p:nvCxnSpPr>
        <p:spPr>
          <a:xfrm flipV="1">
            <a:off x="1298020" y="6919466"/>
            <a:ext cx="617281" cy="6214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0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</TotalTime>
  <Words>75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Joani Radhima</dc:creator>
  <cp:lastModifiedBy>Joani Radhima</cp:lastModifiedBy>
  <cp:revision>8</cp:revision>
  <dcterms:created xsi:type="dcterms:W3CDTF">2021-05-28T11:00:47Z</dcterms:created>
  <dcterms:modified xsi:type="dcterms:W3CDTF">2021-05-30T11:53:20Z</dcterms:modified>
</cp:coreProperties>
</file>